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4"/>
  </p:notesMasterIdLst>
  <p:sldIdLst>
    <p:sldId id="256" r:id="rId2"/>
    <p:sldId id="304" r:id="rId3"/>
    <p:sldId id="324" r:id="rId4"/>
    <p:sldId id="299" r:id="rId5"/>
    <p:sldId id="306" r:id="rId6"/>
    <p:sldId id="338" r:id="rId7"/>
    <p:sldId id="334" r:id="rId8"/>
    <p:sldId id="333" r:id="rId9"/>
    <p:sldId id="335" r:id="rId10"/>
    <p:sldId id="336" r:id="rId11"/>
    <p:sldId id="337" r:id="rId12"/>
    <p:sldId id="33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CCFF"/>
    <a:srgbClr val="CCFFCC"/>
    <a:srgbClr val="33CC33"/>
    <a:srgbClr val="99FFCC"/>
    <a:srgbClr val="00FF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6" autoAdjust="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9C81C-7F33-4EF8-BB09-B3F55B6E5D41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644F4-37D7-43B8-8AC5-FDFDFD846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438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15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96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190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279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031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846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216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20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53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07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10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63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9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9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83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25319-D2BD-4CFB-BD8B-E125591D0BB2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86C9FD-0566-470B-AA4D-0E35E4DA7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2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5226" y="1070517"/>
            <a:ext cx="8213982" cy="2711046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Обновленные ФГОС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начальной и основной школы</a:t>
            </a:r>
            <a:b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727575"/>
            <a:ext cx="7610300" cy="1447061"/>
          </a:xfrm>
        </p:spPr>
        <p:txBody>
          <a:bodyPr>
            <a:noAutofit/>
          </a:bodyPr>
          <a:lstStyle/>
          <a:p>
            <a:pPr algn="just">
              <a:lnSpc>
                <a:spcPts val="216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сентября 2022 года ученики 1-х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5-х классов будут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обучаться только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новым ФГОС</a:t>
            </a:r>
          </a:p>
        </p:txBody>
      </p:sp>
    </p:spTree>
    <p:extLst>
      <p:ext uri="{BB962C8B-B14F-4D97-AF65-F5344CB8AC3E}">
        <p14:creationId xmlns:p14="http://schemas.microsoft.com/office/powerpoint/2010/main" val="216540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ts val="396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требований по литературе в основной школе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 должен: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меть выразительно читать, в том числе наизусть, не менее 12 произведений или фрагментов;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устные и письменные высказывания разных жанров, писать сочинение-рассуждение по заданной теме с опорой на прочитанные произведения  (не менее 250 слов), аннотацию, отзыв, рецензию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1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ts val="396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родителей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заставляйте ребенка заучивать учебник и искать готовые ответы!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нужно понять и уметь использовать!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надо делать за ребенка домашнее задание и другие дела, которые он может сделать сам.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Поддержите стремление ребенка быть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самостоятельным.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требуйте, чтобы ребенок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читал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выполнял все, что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учебнике!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интересное!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Поддержите ребенка,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высказывает 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аргументирует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точку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зрения.</a:t>
            </a:r>
          </a:p>
        </p:txBody>
      </p:sp>
    </p:spTree>
    <p:extLst>
      <p:ext uri="{BB962C8B-B14F-4D97-AF65-F5344CB8AC3E}">
        <p14:creationId xmlns:p14="http://schemas.microsoft.com/office/powerpoint/2010/main" val="62908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6532"/>
            <a:ext cx="8596668" cy="710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99" y="106532"/>
            <a:ext cx="11993732" cy="6676008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Подробную информацию можете узнать, обратившись в Вашу образовательную организацию или по телефону горячей линии МУ «Отдел образования Шалинского муниципального района» </a:t>
            </a:r>
            <a:r>
              <a:rPr lang="ru-RU" sz="3200" b="1" dirty="0" smtClean="0">
                <a:solidFill>
                  <a:schemeClr val="tx1"/>
                </a:solidFill>
              </a:rPr>
              <a:t>по </a:t>
            </a:r>
            <a:r>
              <a:rPr lang="ru-RU" sz="3200" b="1" dirty="0">
                <a:solidFill>
                  <a:schemeClr val="tx1"/>
                </a:solidFill>
              </a:rPr>
              <a:t>вопросам введения обновленных ФГОС: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Тел: 8</a:t>
            </a:r>
            <a:r>
              <a:rPr lang="ru-RU" sz="3200" b="1" dirty="0">
                <a:solidFill>
                  <a:schemeClr val="tx1"/>
                </a:solidFill>
              </a:rPr>
              <a:t> 961 080 71 17</a:t>
            </a:r>
            <a:endParaRPr lang="ru-RU" sz="19900" b="1" dirty="0">
              <a:solidFill>
                <a:schemeClr val="tx1"/>
              </a:solidFill>
              <a:latin typeface="Gabriola" panose="04040605051002020D02" pitchFamily="82" charset="0"/>
              <a:cs typeface="Gautam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19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77" y="79899"/>
            <a:ext cx="12020365" cy="683581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РОССИЙСКОГО ОБРАЗОВАНИЯ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77" y="905522"/>
            <a:ext cx="11958221" cy="585926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lnSpc>
                <a:spcPts val="288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Путина В.В. от 07.05.2018 г. № 204 </a:t>
            </a:r>
          </a:p>
          <a:p>
            <a:pPr marL="0" indent="0" algn="ctr">
              <a:lnSpc>
                <a:spcPts val="288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национальных целях и стратегических задачах развития РФ на период до 2024 г.»</a:t>
            </a:r>
          </a:p>
          <a:p>
            <a:pPr marL="0" indent="0" algn="just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глобальной конкурентоспособности российского образования, вхождение Российской Федерации в число 10 ведущих стран мира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качеству общего образования;</a:t>
            </a: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гармонично развитой и социально ответственной личности на основе духовно – нравственных ценностей народов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исторических и национально – культурных традиций.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2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внесли обновления во ФГОС?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endParaRPr lang="ru-RU" sz="3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endParaRPr lang="ru-RU" sz="33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дети хорошо знают теоретические составляющие учебных предметов, но не умеют применять свои знания на практике.</a:t>
            </a:r>
          </a:p>
        </p:txBody>
      </p:sp>
    </p:spTree>
    <p:extLst>
      <p:ext uri="{BB962C8B-B14F-4D97-AF65-F5344CB8AC3E}">
        <p14:creationId xmlns:p14="http://schemas.microsoft.com/office/powerpoint/2010/main" val="343998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287" y="71022"/>
            <a:ext cx="11958222" cy="102981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ОБНОВЛЁННЫЕ ФЕДЕРАЛЬНЫЕ ГОСУДАРСТВЕННЫЕ ОБРАЗОВАТЕЛЬНЫЕ СТАНДАРТЫ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869886"/>
              </p:ext>
            </p:extLst>
          </p:nvPr>
        </p:nvGraphicFramePr>
        <p:xfrm>
          <a:off x="123825" y="1189036"/>
          <a:ext cx="11958638" cy="5513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2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680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НОО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государственный образовательный стандарт начального общего образования, утверждённый приказом </a:t>
                      </a:r>
                      <a:r>
                        <a:rPr lang="ru-RU" sz="4000" b="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РФ от 31.05.2021 г. № 286</a:t>
                      </a:r>
                      <a:endParaRPr lang="ru-RU" sz="4000" b="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680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ООО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государственный образовательный стандарт основного общего образования, утверждённый приказом </a:t>
                      </a:r>
                      <a:r>
                        <a:rPr lang="ru-RU" sz="4000" b="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РФ от 31.05.2021 г. № 287</a:t>
                      </a:r>
                      <a:endParaRPr lang="ru-RU" sz="4000" b="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18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287" y="71021"/>
            <a:ext cx="11967099" cy="205074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ts val="3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ОБНОВЛЁННЫЕ ФГОС НОО И ФГОС ООО С УЧЁТОМ ГОСУДАРСТВЕННОЙ ПОЛИТИКИ В СФЕРЕ ОБРАЗОВАНИЯ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 – ФЗ «ОБ ОБРАЗОВАНИИ В РОССИЙСКОЙ ФЕДЕРАЦИИ»</a:t>
            </a:r>
            <a:r>
              <a:rPr lang="ru-RU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</a:t>
            </a:r>
            <a:r>
              <a:rPr lang="ru-RU" sz="2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 и дополнениями, вступает в силу </a:t>
            </a:r>
            <a:r>
              <a:rPr lang="ru-RU" sz="22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01.09.2021 г.)</a:t>
            </a:r>
            <a:endParaRPr lang="ru-RU" sz="2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34900"/>
              </p:ext>
            </p:extLst>
          </p:nvPr>
        </p:nvGraphicFramePr>
        <p:xfrm>
          <a:off x="123825" y="2121762"/>
          <a:ext cx="11968164" cy="4660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5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309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ОБРАЗОВАНИЯ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ОБНОВЛЁННЫЕ ОБРАЗОВАТЕЛЬНЫЕ ПРОГРАММЫ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8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ООП</a:t>
                      </a:r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НОО </a:t>
                      </a:r>
                      <a:r>
                        <a:rPr lang="ru-RU" sz="2800" b="1" baseline="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(обязательный переход с 01.09.2022 г. – </a:t>
                      </a:r>
                    </a:p>
                    <a:p>
                      <a:pPr algn="ctr"/>
                      <a:r>
                        <a:rPr lang="ru-RU" sz="2800" b="1" baseline="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1-е классы)</a:t>
                      </a:r>
                      <a:endParaRPr lang="ru-RU" sz="2800" b="1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8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ООП ООО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baseline="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(обязательный переход с 01.09.2022 г. – </a:t>
                      </a:r>
                    </a:p>
                    <a:p>
                      <a:pPr algn="ctr"/>
                      <a:r>
                        <a:rPr lang="ru-RU" sz="2800" b="1" baseline="0" dirty="0" smtClean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5-е классы)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589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ООП СОО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665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же принесут обновленные ФГОС?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r>
              <a:rPr lang="ru-RU" sz="3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обновленных </a:t>
            </a:r>
            <a:r>
              <a:rPr lang="ru-RU" sz="33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ФГОС: </a:t>
            </a:r>
          </a:p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endParaRPr lang="ru-RU" sz="33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96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3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3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единого, динамично развивающегося образовательного </a:t>
            </a:r>
            <a:r>
              <a:rPr lang="ru-RU" sz="33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пространства;</a:t>
            </a:r>
          </a:p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endParaRPr lang="ru-RU" sz="33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96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3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олучение качественного образования;</a:t>
            </a:r>
          </a:p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endParaRPr lang="ru-RU" sz="33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96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3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3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гармонично развитой личности школьника.</a:t>
            </a:r>
            <a:endParaRPr lang="ru-RU" sz="33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960"/>
              </a:lnSpc>
              <a:spcBef>
                <a:spcPts val="0"/>
              </a:spcBef>
              <a:buNone/>
            </a:pPr>
            <a:endParaRPr lang="ru-RU" sz="33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7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ts val="396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является отличительной особенностью обновленных ФГОС ?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Отличительной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нового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его деятельностный характер, ставящий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развитие личности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образования отказывается от традиционного представления результатов обучения в виде знаний, умений 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навыков. Формулировки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указывают реальные виды деятельности, которыми учащийся должен овладеть к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концу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Обращаем ваше внимание, что обновленный ФГОС  не имеет принципиальных отличий от действующего в настоящее время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8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ts val="3960"/>
              </a:lnSpc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является отличительной особенностью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обновленного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 становятся не только знания, но и  умения: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цель и добиваться ее;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добывать и применять знания;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своих действий и самостоятельно    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их  последствия;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задавать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ясно выражать свои мысли;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заботиться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других, быть нравственным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 и укреплять своё здоровье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информационном обществе главными стали не знания,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умения ими пользоваться!</a:t>
            </a:r>
          </a:p>
        </p:txBody>
      </p:sp>
    </p:spTree>
    <p:extLst>
      <p:ext uri="{BB962C8B-B14F-4D97-AF65-F5344CB8AC3E}">
        <p14:creationId xmlns:p14="http://schemas.microsoft.com/office/powerpoint/2010/main" val="131547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76" y="213064"/>
            <a:ext cx="11878322" cy="131389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ts val="396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требований по иностранному языку в начальной школе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784411"/>
            <a:ext cx="11878322" cy="49626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Письменная речь. Выпускник должен: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ладеть техникой письма;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аполнять простые анкеты с личной информацией по нормам принятым в нашей стране;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исать электронное сообщение личного характера объемом до 40 слов с опорой на предъявленный педагогом образец.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2608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18066</TotalTime>
  <Words>540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Gabriola</vt:lpstr>
      <vt:lpstr>Gautami</vt:lpstr>
      <vt:lpstr>Times New Roman</vt:lpstr>
      <vt:lpstr>Trebuchet MS</vt:lpstr>
      <vt:lpstr>Wingdings</vt:lpstr>
      <vt:lpstr>Wingdings 3</vt:lpstr>
      <vt:lpstr>Грань</vt:lpstr>
      <vt:lpstr>Обновленные ФГОС для начальной и основной школы </vt:lpstr>
      <vt:lpstr>ЦЕЛИ РОССИЙСКОГО ОБРАЗОВАНИЯ</vt:lpstr>
      <vt:lpstr>Почему внесли обновления во ФГОС?</vt:lpstr>
      <vt:lpstr>ОБНОВЛЁННЫЕ ФЕДЕРАЛЬНЫЕ ГОСУДАРСТВЕННЫЕ ОБРАЗОВАТЕЛЬНЫЕ СТАНДАРТЫ</vt:lpstr>
      <vt:lpstr>ОБНОВЛЁННЫЕ ФГОС НОО И ФГОС ООО С УЧЁТОМ ГОСУДАРСТВЕННОЙ ПОЛИТИКИ В СФЕРЕ ОБРАЗОВАНИЯ  (ФЕДЕРАЛЬНЫЙ ЗАКОН ОТ 29.12.2012 № 273 – ФЗ «ОБ ОБРАЗОВАНИИ В РОССИЙСКОЙ ФЕДЕРАЦИИ» (с изменениями и дополнениями, вступает в силу с 01.09.2021 г.)</vt:lpstr>
      <vt:lpstr>Что же принесут обновленные ФГОС?</vt:lpstr>
      <vt:lpstr>Что является отличительной особенностью обновленных ФГОС ?</vt:lpstr>
      <vt:lpstr>Что является отличительной особенностью обновленного Стандарта?</vt:lpstr>
      <vt:lpstr>Пример требований по иностранному языку в начальной школе</vt:lpstr>
      <vt:lpstr>Пример требований по литературе в основной школе</vt:lpstr>
      <vt:lpstr>Роль родителей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КОРРЕКТИРОВКА РАБОЧИХ ПРОГРАММ</dc:title>
  <dc:creator>Katya</dc:creator>
  <cp:lastModifiedBy>Ramnat</cp:lastModifiedBy>
  <cp:revision>278</cp:revision>
  <dcterms:created xsi:type="dcterms:W3CDTF">2021-06-04T04:50:49Z</dcterms:created>
  <dcterms:modified xsi:type="dcterms:W3CDTF">2022-05-04T18:25:25Z</dcterms:modified>
</cp:coreProperties>
</file>