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-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96399-80CA-46B6-AB0B-6ECA74E5F1E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FDF8-957A-4F5F-9C8A-45FB2897F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6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FDF8-957A-4F5F-9C8A-45FB2897FE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4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7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4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9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10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9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8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67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6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3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6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6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8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6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9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71C95-3060-43F7-9EC0-81C45E932913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72D1-3060-4F9B-86CD-AAB4E3700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71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4" y="1073427"/>
            <a:ext cx="6351104" cy="423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427383" y="1182758"/>
            <a:ext cx="5487642" cy="6001643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Специализированный кружок МБОУ «СОШ № 11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г.Шали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»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268288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«Беспилотные авиационные        системы (БАС)»</a:t>
            </a:r>
          </a:p>
          <a:p>
            <a:pPr marL="268288"/>
            <a:endParaRPr lang="ru-RU" sz="3200" dirty="0">
              <a:latin typeface="Bahnschrift Light SemiCondensed" panose="020B0502040204020203" pitchFamily="34" charset="0"/>
            </a:endParaRP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41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268358"/>
            <a:ext cx="9733512" cy="250465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современном мире технологии стремительно развиваются, и одной из наиболее перспективных областей является авиация, в частности, беспилотные авиационные системы ( БАС). Этот специализированный кружок как всем известно есть и на базе МБОУ «СОШ № 11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г.Шали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6" y="2773017"/>
            <a:ext cx="4521200" cy="2683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tx2">
                <a:lumMod val="10000"/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3017"/>
            <a:ext cx="4529667" cy="2675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175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31" y="79514"/>
            <a:ext cx="9977125" cy="34304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Специализированный кружок  БАС в нашей школе создан с целью: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Ознакомления учащихся с принципами работы и управления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беспилотниками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Развития навыков программирования, конструирования и пилотирования.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Подготовки школьников к участию в соревнованиях и проектах, связанных с БАС.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Формирования интереса к техническим наукам и инновационным технологиям.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89" y="3442229"/>
            <a:ext cx="4483100" cy="2709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glow rad="101600">
              <a:schemeClr val="bg2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1" y="3442229"/>
            <a:ext cx="4560404" cy="2777067"/>
          </a:xfrm>
          <a:prstGeom prst="roundRect">
            <a:avLst>
              <a:gd name="adj" fmla="val 3225"/>
            </a:avLst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glow rad="228600">
              <a:schemeClr val="bg2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776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109331"/>
            <a:ext cx="9733512" cy="26338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Кружок у нас  разделен на две группы, состоящие из 24 человек.  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в кружке проводятся 2 раза в неделю по 2 часа (ПН. ПТ.)  в формате лекций, практических занятий. Учащиеся получают возможность: 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базовые принципы управления БАС.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Работать с реальными моделями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дронов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Изучать программное обеспечение для управления БАС.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Готовиться к соревнованиям.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необходимое для этого оборудование у нас имеется.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8" y="2892288"/>
            <a:ext cx="4485756" cy="3269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bg2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2288"/>
            <a:ext cx="4909120" cy="32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bg2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672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304801"/>
            <a:ext cx="9629256" cy="24574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кружка не только получают теоретические знания, но и применяют их на практике. Это способствует развитию критического мышления, навыков работы в команде. В перспективе участники кружка смогут: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Участвовать в региональных и всероссийских соревнованиях по БАС.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Разрабатывать собственные проекты, которые могут быть полезны для школы или местного сообщества.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3349625"/>
            <a:ext cx="5543549" cy="296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bg2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904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7227"/>
            <a:ext cx="5895975" cy="521969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Специализированный кружок беспилотных авиационных систем в школе — это важный шаг в подготовке будущих специалистов в области инженерии, программирования и авиации. Он помогает школьникам не только освоить современные технологии, но и развить навыки, которые будут востребованы в будущем. Мы прилагаем все усилия  чтобы достичь поставленной цели.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15032"/>
            <a:ext cx="7143231" cy="441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65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657226"/>
            <a:ext cx="9876906" cy="565784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27" y="511175"/>
            <a:ext cx="6720147" cy="4480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glow rad="228600">
              <a:schemeClr val="bg2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85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89</TotalTime>
  <Words>128</Words>
  <Application>Microsoft Office PowerPoint</Application>
  <PresentationFormat>Широкоэкранный</PresentationFormat>
  <Paragraphs>15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Bahnschrift Light SemiCondensed</vt:lpstr>
      <vt:lpstr>Bookman Old Style</vt:lpstr>
      <vt:lpstr>Calibri</vt:lpstr>
      <vt:lpstr>Rockwell</vt:lpstr>
      <vt:lpstr>Times New Roman</vt:lpstr>
      <vt:lpstr>Damask</vt:lpstr>
      <vt:lpstr>Презентация PowerPoint</vt:lpstr>
      <vt:lpstr>   В современном мире технологии стремительно развиваются, и одной из наиболее перспективных областей является авиация, в частности, беспилотные авиационные системы ( БАС). Этот специализированный кружок как всем известно есть и на базе МБОУ «СОШ № 11 г.Шали». </vt:lpstr>
      <vt:lpstr>Специализированный кружок  БАС в нашей школе создан с целью: 1. Ознакомления учащихся с принципами работы и управления беспилотниками. 2. Развития навыков программирования, конструирования и пилотирования. 3. Подготовки школьников к участию в соревнованиях и проектах, связанных с БАС. 4. Формирования интереса к техническим наукам и инновационным технологиям. </vt:lpstr>
      <vt:lpstr>Кружок у нас  разделен на две группы, состоящие из 24 человек.   Занятия в кружке проводятся 2 раза в неделю по 2 часа (ПН. ПТ.)  в формате лекций, практических занятий. Учащиеся получают возможность:  Изучить базовые принципы управления БАС. - Работать с реальными моделями дронов. - Изучать программное обеспечение для управления БАС. Готовиться к соревнованиям. Все необходимое для этого оборудование у нас имеется. </vt:lpstr>
      <vt:lpstr>Учащиеся кружка не только получают теоретические знания, но и применяют их на практике. Это способствует развитию критического мышления, навыков работы в команде. В перспективе участники кружка смогут: - Участвовать в региональных и всероссийских соревнованиях по БАС. - Разрабатывать собственные проекты, которые могут быть полезны для школы или местного сообщества.</vt:lpstr>
      <vt:lpstr>Специализированный кружок беспилотных авиационных систем в школе — это важный шаг в подготовке будущих специалистов в области инженерии, программирования и авиации. Он помогает школьникам не только освоить современные технологии, но и развить навыки, которые будут востребованы в будущем. Мы прилагаем все усилия  чтобы достичь поставленной цели.  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Инф 21</dc:creator>
  <cp:lastModifiedBy>Инф 21</cp:lastModifiedBy>
  <cp:revision>8</cp:revision>
  <dcterms:created xsi:type="dcterms:W3CDTF">2025-03-05T06:56:15Z</dcterms:created>
  <dcterms:modified xsi:type="dcterms:W3CDTF">2025-03-05T08:25:25Z</dcterms:modified>
</cp:coreProperties>
</file>